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h6hWWJ1dqO1xPrH+a5g41fbTPM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2" name="Google Shape;58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3" name="Google Shape;63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7" name="Google Shape;66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7" name="Google Shape;75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9" name="Google Shape;81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30.png"/><Relationship Id="rId13" Type="http://schemas.openxmlformats.org/officeDocument/2006/relationships/image" Target="../media/image1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214775" y="1954999"/>
            <a:ext cx="5786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6000"/>
              <a:buFont typeface="Twentieth Century"/>
              <a:buNone/>
            </a:pPr>
            <a:r>
              <a:rPr b="1" lang="ko-KR" sz="7400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PMS SYSTEM</a:t>
            </a:r>
            <a:endParaRPr b="1" sz="7400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66774" y="6471775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None/>
            </a:pPr>
            <a:r>
              <a:rPr lang="ko-KR" sz="13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2조 김수림 김재욱 김지우 연진섭 유동현 이채린 최재현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D8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1    /     45</a:t>
            </a:r>
            <a:endParaRPr b="1" i="0" sz="1300" u="none" cap="none" strike="noStrike">
              <a:solidFill>
                <a:srgbClr val="D8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클라우드 컴퓨팅 단색으로 채워진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4554" y="1713075"/>
            <a:ext cx="2347369" cy="23474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91" name="Google Shape;91;p1"/>
          <p:cNvSpPr txBox="1"/>
          <p:nvPr/>
        </p:nvSpPr>
        <p:spPr>
          <a:xfrm>
            <a:off x="3019177" y="3594279"/>
            <a:ext cx="2381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Twentieth Century"/>
              <a:buNone/>
            </a:pPr>
            <a:r>
              <a:rPr b="1" i="0" lang="ko-KR" sz="2800" u="none" cap="none" strike="noStrike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JDSC COMPANY</a:t>
            </a:r>
            <a:endParaRPr b="1" i="0" sz="2800" u="none" cap="none" strike="noStrike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10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0"/>
          <p:cNvSpPr txBox="1"/>
          <p:nvPr>
            <p:ph type="ctrTitle"/>
          </p:nvPr>
        </p:nvSpPr>
        <p:spPr>
          <a:xfrm>
            <a:off x="9348854" y="686509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Twentieth Century"/>
              <a:buNone/>
            </a:pPr>
            <a:r>
              <a:rPr b="1" lang="ko-KR" sz="22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FLOW CHART</a:t>
            </a:r>
            <a:endParaRPr b="1" sz="22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 DB 구조 </a:t>
            </a:r>
            <a:endParaRPr b="0" i="0" sz="18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48790" t="0"/>
          <a:stretch/>
        </p:blipFill>
        <p:spPr>
          <a:xfrm>
            <a:off x="0" y="1580937"/>
            <a:ext cx="4098372" cy="42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 b="0" l="16767" r="9542" t="0"/>
          <a:stretch/>
        </p:blipFill>
        <p:spPr>
          <a:xfrm>
            <a:off x="4098372" y="1475906"/>
            <a:ext cx="3345084" cy="464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2656" y="1475906"/>
            <a:ext cx="4539344" cy="471534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/>
          <p:nvPr/>
        </p:nvSpPr>
        <p:spPr>
          <a:xfrm>
            <a:off x="152400" y="4196080"/>
            <a:ext cx="731520" cy="47752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7579360" y="2255520"/>
            <a:ext cx="731520" cy="4775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84480" y="3817692"/>
            <a:ext cx="59944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PM</a:t>
            </a:r>
            <a:endParaRPr b="1" i="0" sz="15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7701280" y="1927932"/>
            <a:ext cx="59944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-KR" sz="15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</a:t>
            </a:r>
            <a:endParaRPr b="1" i="0" sz="15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152400" y="4226572"/>
            <a:ext cx="731520" cy="4775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11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1"/>
          <p:cNvSpPr txBox="1"/>
          <p:nvPr>
            <p:ph type="ctrTitle"/>
          </p:nvPr>
        </p:nvSpPr>
        <p:spPr>
          <a:xfrm>
            <a:off x="9408160" y="678984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Twentieth Century"/>
              <a:buNone/>
            </a:pPr>
            <a:r>
              <a:rPr b="1" lang="ko-KR" sz="22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DB MODELING</a:t>
            </a:r>
            <a:endParaRPr b="1" sz="22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242" y="1403560"/>
            <a:ext cx="7671515" cy="47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 DB 구조 </a:t>
            </a:r>
            <a:endParaRPr b="0" i="0" sz="18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/>
          <p:nvPr/>
        </p:nvSpPr>
        <p:spPr>
          <a:xfrm>
            <a:off x="3302000" y="3048000"/>
            <a:ext cx="2794000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12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2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기능 구현</a:t>
            </a:r>
            <a:endParaRPr/>
          </a:p>
        </p:txBody>
      </p:sp>
      <p:pic>
        <p:nvPicPr>
          <p:cNvPr descr="화살표 원 단색으로 채워진" id="281" name="Google Shape;2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261" y="2469933"/>
            <a:ext cx="1341120" cy="134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02" y="787169"/>
            <a:ext cx="10773747" cy="54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 txBox="1"/>
          <p:nvPr>
            <p:ph type="ctrTitle"/>
          </p:nvPr>
        </p:nvSpPr>
        <p:spPr>
          <a:xfrm>
            <a:off x="8602399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메인화면 및 종합 대시 보드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 b="7715" l="0" r="0" t="0"/>
          <a:stretch/>
        </p:blipFill>
        <p:spPr>
          <a:xfrm>
            <a:off x="2724617" y="802188"/>
            <a:ext cx="6742766" cy="54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>
            <p:ph type="ctrTitle"/>
          </p:nvPr>
        </p:nvSpPr>
        <p:spPr>
          <a:xfrm>
            <a:off x="8602399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메인화면 및 종합 대시 보드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평행이(가) 표시된 사진&#10;&#10;자동 생성된 설명"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573" y="803102"/>
            <a:ext cx="8468665" cy="536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15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-342077" y="2099682"/>
            <a:ext cx="1078800" cy="38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736699" y="3128474"/>
            <a:ext cx="130200" cy="6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5544" y="-8784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5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13554490" y="1558129"/>
            <a:ext cx="1078800" cy="38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12779735" y="92500"/>
            <a:ext cx="1903800" cy="710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5022" y="10438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등록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-404298" y="1914565"/>
            <a:ext cx="1333800" cy="38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-1669557" y="4727012"/>
            <a:ext cx="1903800" cy="710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2676" y="-37146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상세보기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331" name="Google Shape;3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72" y="834032"/>
            <a:ext cx="8669774" cy="532346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16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5778142" y="5404638"/>
            <a:ext cx="149040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4951377" y="3529526"/>
            <a:ext cx="2509632" cy="9252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6478" y="26060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변경 후 목록 페이지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목록보기 &gt; 목록 페이지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6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8058335" y="1409377"/>
            <a:ext cx="107876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16"/>
          <p:cNvSpPr/>
          <p:nvPr/>
        </p:nvSpPr>
        <p:spPr>
          <a:xfrm>
            <a:off x="10103866" y="1924933"/>
            <a:ext cx="1903864" cy="710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201" y="-4372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프로젝트별 선택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6"/>
          <p:cNvSpPr/>
          <p:nvPr/>
        </p:nvSpPr>
        <p:spPr>
          <a:xfrm>
            <a:off x="7856377" y="4272966"/>
            <a:ext cx="1701754" cy="117565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9704633" y="3386026"/>
            <a:ext cx="2191765" cy="94206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2108" y="887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 &gt; 비용 정보 추가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-"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비용 정보 삭제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비용 정보 변경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7"/>
          <p:cNvPicPr preferRelativeResize="0"/>
          <p:nvPr/>
        </p:nvPicPr>
        <p:blipFill rotWithShape="1">
          <a:blip r:embed="rId3">
            <a:alphaModFix/>
          </a:blip>
          <a:srcRect b="30177" l="0" r="0" t="0"/>
          <a:stretch/>
        </p:blipFill>
        <p:spPr>
          <a:xfrm>
            <a:off x="2436153" y="910217"/>
            <a:ext cx="7491143" cy="530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17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6096000" y="1178236"/>
            <a:ext cx="992875" cy="51148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9610111" y="208785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65740" y="-3986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WBS 차트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365" name="Google Shape;3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390" y="871162"/>
            <a:ext cx="10263219" cy="5249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18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7137918" y="1243551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9704136" y="209093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9684" y="-2813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8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3642049" y="2613077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4126821" y="3880794"/>
            <a:ext cx="1723473" cy="7751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0513" y="-665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상세보기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컴퓨터 아이콘이(가) 표시된 사진&#10;&#10;자동 생성된 설명" id="382" name="Google Shape;3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43" y="825180"/>
            <a:ext cx="8493313" cy="538352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19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1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6232609"/>
            <a:ext cx="12191998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 txBox="1"/>
          <p:nvPr>
            <p:ph type="ctrTitle"/>
          </p:nvPr>
        </p:nvSpPr>
        <p:spPr>
          <a:xfrm>
            <a:off x="6434875" y="1145016"/>
            <a:ext cx="3581901" cy="4640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sz="30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015513" y="1132946"/>
            <a:ext cx="3581901" cy="4640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DB 구조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기능 구현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>
            <a:stCxn id="96" idx="0"/>
          </p:cNvCxnSpPr>
          <p:nvPr/>
        </p:nvCxnSpPr>
        <p:spPr>
          <a:xfrm>
            <a:off x="6096000" y="0"/>
            <a:ext cx="0" cy="728460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7483"/>
          <a:stretch/>
        </p:blipFill>
        <p:spPr>
          <a:xfrm>
            <a:off x="233447" y="1474236"/>
            <a:ext cx="5629106" cy="390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75" y="832432"/>
            <a:ext cx="9510449" cy="53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20"/>
          <p:cNvSpPr/>
          <p:nvPr/>
        </p:nvSpPr>
        <p:spPr>
          <a:xfrm>
            <a:off x="8248261" y="1552340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9564177" y="283521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2590" y="-7185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0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3539412" y="2835216"/>
            <a:ext cx="1033307" cy="30583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3977532" y="3716949"/>
            <a:ext cx="1723473" cy="7751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0513" y="-665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상세보기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8764914" y="4432429"/>
            <a:ext cx="1033307" cy="4176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10005826" y="5352836"/>
            <a:ext cx="1890705" cy="8292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944" y="-388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핻해당 산출물 다운로드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컴퓨터 아이콘이(가) 표시된 사진&#10;&#10;자동 생성된 설명" id="414" name="Google Shape;4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585" y="802335"/>
            <a:ext cx="8498583" cy="538686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2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21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1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29" name="Google Shape;429;p2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22    /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2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997" y="802877"/>
            <a:ext cx="9650006" cy="542812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2"/>
          <p:cNvSpPr/>
          <p:nvPr/>
        </p:nvSpPr>
        <p:spPr>
          <a:xfrm>
            <a:off x="9610531" y="1543010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10070725" y="2599792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1427" y="-4413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버전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2"/>
          <p:cNvSpPr/>
          <p:nvPr/>
        </p:nvSpPr>
        <p:spPr>
          <a:xfrm>
            <a:off x="8908767" y="2413868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22"/>
          <p:cNvSpPr/>
          <p:nvPr/>
        </p:nvSpPr>
        <p:spPr>
          <a:xfrm>
            <a:off x="8526686" y="3470650"/>
            <a:ext cx="1400610" cy="7654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23034" y="-6758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버전 등록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444" name="Google Shape;4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004" y="824277"/>
            <a:ext cx="8532455" cy="540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2042627" y="2857133"/>
            <a:ext cx="726342" cy="3406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1163646" y="4767881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55445" y="-17527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 작업 목록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3"/>
          <p:cNvSpPr txBox="1"/>
          <p:nvPr>
            <p:ph type="ctrTitle"/>
          </p:nvPr>
        </p:nvSpPr>
        <p:spPr>
          <a:xfrm>
            <a:off x="10056816" y="351068"/>
            <a:ext cx="1969178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 &gt; 내 작업</a:t>
            </a:r>
            <a:endParaRPr/>
          </a:p>
        </p:txBody>
      </p:sp>
      <p:sp>
        <p:nvSpPr>
          <p:cNvPr id="455" name="Google Shape;455;p23"/>
          <p:cNvSpPr/>
          <p:nvPr/>
        </p:nvSpPr>
        <p:spPr>
          <a:xfrm>
            <a:off x="8045321" y="1497079"/>
            <a:ext cx="2430138" cy="29600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10140790" y="2147663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8274" y="-2707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프로젝트 별 출력 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3"/>
          <p:cNvSpPr/>
          <p:nvPr/>
        </p:nvSpPr>
        <p:spPr>
          <a:xfrm>
            <a:off x="9414927" y="4114800"/>
            <a:ext cx="834069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3"/>
          <p:cNvSpPr/>
          <p:nvPr/>
        </p:nvSpPr>
        <p:spPr>
          <a:xfrm>
            <a:off x="9813247" y="545681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552" y="-9637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작업 수정 페이지 이동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번호이(가) 표시된 사진&#10;&#10;자동 생성된 설명" id="463" name="Google Shape;4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461" y="815093"/>
            <a:ext cx="8438512" cy="534878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66" name="Google Shape;466;p2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3051110" y="3832103"/>
            <a:ext cx="766094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2396786" y="5807884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55445" y="-17527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등록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4"/>
          <p:cNvSpPr txBox="1"/>
          <p:nvPr>
            <p:ph type="ctrTitle"/>
          </p:nvPr>
        </p:nvSpPr>
        <p:spPr>
          <a:xfrm>
            <a:off x="10058758" y="352797"/>
            <a:ext cx="2051210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 &gt; 내 작업</a:t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10055648" y="2719338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8843" y="-9530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프로젝트 별 출력 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8080649" y="1189623"/>
            <a:ext cx="834069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10140790" y="931398"/>
            <a:ext cx="1969178" cy="75459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9079" y="6538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목록 출력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7855835" y="1503251"/>
            <a:ext cx="2430138" cy="28983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도표, 번호이(가) 표시된 사진&#10;&#10;자동 생성된 설명" id="482" name="Google Shape;4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601" y="781927"/>
            <a:ext cx="8049920" cy="53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85" name="Google Shape;485;p2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25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-914134" y="2119207"/>
            <a:ext cx="726300" cy="340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-2465303" y="3820124"/>
            <a:ext cx="1969200" cy="105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79326" y="-13795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진행중인 프로그램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진척도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497" name="Google Shape;497;p26"/>
          <p:cNvPicPr preferRelativeResize="0"/>
          <p:nvPr/>
        </p:nvPicPr>
        <p:blipFill rotWithShape="1">
          <a:blip r:embed="rId3">
            <a:alphaModFix/>
          </a:blip>
          <a:srcRect b="0" l="0" r="23738" t="0"/>
          <a:stretch/>
        </p:blipFill>
        <p:spPr>
          <a:xfrm>
            <a:off x="2155267" y="818805"/>
            <a:ext cx="8052916" cy="53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2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00" name="Google Shape;500;p2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2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26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6358031" y="5790097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6"/>
          <p:cNvSpPr/>
          <p:nvPr/>
        </p:nvSpPr>
        <p:spPr>
          <a:xfrm>
            <a:off x="10326172" y="2060647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5208" y="-59423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담당 사원 별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조회 기능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6"/>
          <p:cNvSpPr/>
          <p:nvPr/>
        </p:nvSpPr>
        <p:spPr>
          <a:xfrm>
            <a:off x="9189773" y="1194813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26"/>
          <p:cNvSpPr/>
          <p:nvPr/>
        </p:nvSpPr>
        <p:spPr>
          <a:xfrm>
            <a:off x="9189773" y="5536576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10326172" y="4648653"/>
            <a:ext cx="1570359" cy="4692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440" y="1656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새 작업 등록 버튼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7418373" y="4980083"/>
            <a:ext cx="1570359" cy="4692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440" y="1656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작업 목록 출력 버튼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516" name="Google Shape;516;p27"/>
          <p:cNvPicPr preferRelativeResize="0"/>
          <p:nvPr/>
        </p:nvPicPr>
        <p:blipFill rotWithShape="1">
          <a:blip r:embed="rId3">
            <a:alphaModFix/>
          </a:blip>
          <a:srcRect b="0" l="0" r="21438" t="0"/>
          <a:stretch/>
        </p:blipFill>
        <p:spPr>
          <a:xfrm>
            <a:off x="2445109" y="836336"/>
            <a:ext cx="7473232" cy="54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2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19" name="Google Shape;519;p2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27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3769468" y="5048565"/>
            <a:ext cx="783871" cy="38185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7"/>
          <p:cNvSpPr/>
          <p:nvPr/>
        </p:nvSpPr>
        <p:spPr>
          <a:xfrm>
            <a:off x="4060327" y="5981898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368" y="-7905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새 작업 추가 기능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6858001" y="4925040"/>
            <a:ext cx="2963536" cy="6288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10147692" y="4183675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71604" y="10670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필요한 정보 입력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807" y="827536"/>
            <a:ext cx="8238931" cy="52222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2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36" name="Google Shape;536;p2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2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2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28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2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8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8"/>
          <p:cNvSpPr/>
          <p:nvPr/>
        </p:nvSpPr>
        <p:spPr>
          <a:xfrm>
            <a:off x="8036572" y="1107813"/>
            <a:ext cx="1642188" cy="5965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9765168" y="2163757"/>
            <a:ext cx="2178016" cy="11299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5900" y="-4291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전체 산출물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3811165" y="2486434"/>
            <a:ext cx="1292680" cy="4527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28"/>
          <p:cNvSpPr/>
          <p:nvPr/>
        </p:nvSpPr>
        <p:spPr>
          <a:xfrm>
            <a:off x="8145624" y="2808612"/>
            <a:ext cx="1358286" cy="4527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8857666" y="3949014"/>
            <a:ext cx="1900530" cy="72834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2998" y="-6075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다운로드 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4230750" y="3584839"/>
            <a:ext cx="1900530" cy="72834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62" y="-8689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상세정보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449" y="833793"/>
            <a:ext cx="8428117" cy="5342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2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55" name="Google Shape;555;p2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2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2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29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2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2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9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245" y="4889070"/>
            <a:ext cx="472481" cy="28958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9"/>
          <p:cNvSpPr/>
          <p:nvPr/>
        </p:nvSpPr>
        <p:spPr>
          <a:xfrm>
            <a:off x="6268070" y="4802840"/>
            <a:ext cx="1058830" cy="3758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29"/>
          <p:cNvSpPr/>
          <p:nvPr/>
        </p:nvSpPr>
        <p:spPr>
          <a:xfrm>
            <a:off x="8640343" y="3812755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0858" y="14144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이전 페이지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3302000" y="3048000"/>
            <a:ext cx="2794000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업무 분담</a:t>
            </a:r>
            <a:endParaRPr/>
          </a:p>
        </p:txBody>
      </p:sp>
      <p:pic>
        <p:nvPicPr>
          <p:cNvPr descr="모임 윤곽선"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422" y="2354830"/>
            <a:ext cx="1386339" cy="138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568" name="Google Shape;568;p30"/>
          <p:cNvPicPr preferRelativeResize="0"/>
          <p:nvPr/>
        </p:nvPicPr>
        <p:blipFill rotWithShape="1">
          <a:blip r:embed="rId3">
            <a:alphaModFix/>
          </a:blip>
          <a:srcRect b="0" l="0" r="23487" t="0"/>
          <a:stretch/>
        </p:blipFill>
        <p:spPr>
          <a:xfrm>
            <a:off x="2167209" y="829303"/>
            <a:ext cx="8029031" cy="533971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3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71" name="Google Shape;571;p3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30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0"/>
          <p:cNvSpPr/>
          <p:nvPr/>
        </p:nvSpPr>
        <p:spPr>
          <a:xfrm>
            <a:off x="3564294" y="2275449"/>
            <a:ext cx="1390261" cy="5384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30"/>
          <p:cNvSpPr/>
          <p:nvPr/>
        </p:nvSpPr>
        <p:spPr>
          <a:xfrm>
            <a:off x="5354557" y="1380932"/>
            <a:ext cx="2100602" cy="8945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5513" y="11728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해당 산출물 세부 정보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가능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0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7237447" y="2275449"/>
            <a:ext cx="2569026" cy="5384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65" y="827133"/>
            <a:ext cx="10474637" cy="537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3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87" name="Google Shape;587;p3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31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1"/>
          <p:cNvSpPr/>
          <p:nvPr/>
        </p:nvSpPr>
        <p:spPr>
          <a:xfrm>
            <a:off x="11990872" y="516053"/>
            <a:ext cx="1390200" cy="53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-2044876" y="4628083"/>
            <a:ext cx="2044800" cy="97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25630" y="-99193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 및 팀별 프로젝트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 출력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1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/>
          <p:nvPr/>
        </p:nvSpPr>
        <p:spPr>
          <a:xfrm>
            <a:off x="-1086649" y="2297923"/>
            <a:ext cx="898800" cy="39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31"/>
          <p:cNvSpPr/>
          <p:nvPr/>
        </p:nvSpPr>
        <p:spPr>
          <a:xfrm>
            <a:off x="13026753" y="1233737"/>
            <a:ext cx="1485900" cy="451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9896" y="-17886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월별 조회 기능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3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3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32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6" name="Google Shape;6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716" y="853044"/>
            <a:ext cx="10824568" cy="533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2"/>
          <p:cNvSpPr/>
          <p:nvPr/>
        </p:nvSpPr>
        <p:spPr>
          <a:xfrm>
            <a:off x="683716" y="4878047"/>
            <a:ext cx="1175657" cy="53184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10080171" y="5784619"/>
            <a:ext cx="1175657" cy="53184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2649894" y="4056238"/>
            <a:ext cx="1268963" cy="750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99235" y="1260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결재 목록 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2"/>
          <p:cNvSpPr/>
          <p:nvPr/>
        </p:nvSpPr>
        <p:spPr>
          <a:xfrm>
            <a:off x="10668000" y="4676319"/>
            <a:ext cx="1268963" cy="750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1294" y="16633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결재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 txBox="1"/>
          <p:nvPr>
            <p:ph type="ctrTitle"/>
          </p:nvPr>
        </p:nvSpPr>
        <p:spPr>
          <a:xfrm>
            <a:off x="9292868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3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3" name="Google Shape;6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633" y="803102"/>
            <a:ext cx="10968184" cy="5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3"/>
          <p:cNvSpPr/>
          <p:nvPr/>
        </p:nvSpPr>
        <p:spPr>
          <a:xfrm>
            <a:off x="6394383" y="5602852"/>
            <a:ext cx="1443331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3"/>
          <p:cNvSpPr/>
          <p:nvPr/>
        </p:nvSpPr>
        <p:spPr>
          <a:xfrm>
            <a:off x="8042988" y="4317147"/>
            <a:ext cx="1903444" cy="10102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목록 추가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목록 리스트로 back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3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3"/>
          <p:cNvSpPr/>
          <p:nvPr/>
        </p:nvSpPr>
        <p:spPr>
          <a:xfrm>
            <a:off x="3828855" y="2981580"/>
            <a:ext cx="1023064" cy="4474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5213671" y="2022929"/>
            <a:ext cx="1669984" cy="7866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파일 첨부 기능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44" y="839996"/>
            <a:ext cx="10823512" cy="526055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6298842" y="5692545"/>
            <a:ext cx="1404063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8005665" y="4458325"/>
            <a:ext cx="1903444" cy="10102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승인 &gt; 결재 여부 변동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목록 리스트로 back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8294914" y="3119295"/>
            <a:ext cx="1035698" cy="5236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4" name="Google Shape;644;p34"/>
          <p:cNvCxnSpPr>
            <a:stCxn id="642" idx="3"/>
          </p:cNvCxnSpPr>
          <p:nvPr/>
        </p:nvCxnSpPr>
        <p:spPr>
          <a:xfrm rot="10800000">
            <a:off x="8812787" y="3774925"/>
            <a:ext cx="144600" cy="68340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3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95" y="780151"/>
            <a:ext cx="10851809" cy="537428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3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3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35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35"/>
          <p:cNvSpPr/>
          <p:nvPr/>
        </p:nvSpPr>
        <p:spPr>
          <a:xfrm>
            <a:off x="6372274" y="3155191"/>
            <a:ext cx="1699240" cy="7023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7809722" y="4683485"/>
            <a:ext cx="2108717" cy="1279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0706" y="-722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승인 &gt; 결재 여부 변동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전 화면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&gt; 목록 리스트로 back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10058399" y="3620278"/>
            <a:ext cx="951722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1" name="Google Shape;661;p35"/>
          <p:cNvCxnSpPr>
            <a:stCxn id="659" idx="3"/>
          </p:cNvCxnSpPr>
          <p:nvPr/>
        </p:nvCxnSpPr>
        <p:spPr>
          <a:xfrm flipH="1" rot="10800000">
            <a:off x="8864081" y="3946985"/>
            <a:ext cx="1054500" cy="73650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2" name="Google Shape;662;p3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45" y="807511"/>
            <a:ext cx="10506095" cy="5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3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72" name="Google Shape;672;p3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36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6"/>
          <p:cNvSpPr/>
          <p:nvPr/>
        </p:nvSpPr>
        <p:spPr>
          <a:xfrm>
            <a:off x="708592" y="4577525"/>
            <a:ext cx="1176191" cy="46508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1733259" y="5595089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0706" y="-722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목록 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6"/>
          <p:cNvSpPr/>
          <p:nvPr/>
        </p:nvSpPr>
        <p:spPr>
          <a:xfrm>
            <a:off x="3275044" y="2518779"/>
            <a:ext cx="932850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6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sp>
        <p:nvSpPr>
          <p:cNvPr id="681" name="Google Shape;681;p36"/>
          <p:cNvSpPr/>
          <p:nvPr/>
        </p:nvSpPr>
        <p:spPr>
          <a:xfrm>
            <a:off x="4301023" y="1637794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677" y="1232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상세보기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10113748" y="5795053"/>
            <a:ext cx="932850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10331675" y="4473266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11123" y="23336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등록 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299" y="870684"/>
            <a:ext cx="11496851" cy="53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37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37"/>
          <p:cNvSpPr/>
          <p:nvPr/>
        </p:nvSpPr>
        <p:spPr>
          <a:xfrm>
            <a:off x="5846140" y="5620498"/>
            <a:ext cx="2557122" cy="7217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6817356" y="3872204"/>
            <a:ext cx="2485264" cy="9330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25906" y="2163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이슈 목록에 추가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이슈 목록 페이지로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3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7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252" y="870181"/>
            <a:ext cx="10660946" cy="528054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3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06" name="Google Shape;706;p3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3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38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38"/>
          <p:cNvSpPr/>
          <p:nvPr/>
        </p:nvSpPr>
        <p:spPr>
          <a:xfrm>
            <a:off x="6433969" y="5375708"/>
            <a:ext cx="1278561" cy="61211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38"/>
          <p:cNvSpPr/>
          <p:nvPr/>
        </p:nvSpPr>
        <p:spPr>
          <a:xfrm>
            <a:off x="8302584" y="3839068"/>
            <a:ext cx="2485264" cy="9330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150" y="35759"/>
                </a:lnTo>
                <a:lnTo>
                  <a:pt x="-60145" y="1875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이슈 목록에 추가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이슈 목록 페이지로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3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cxnSp>
        <p:nvCxnSpPr>
          <p:cNvPr id="714" name="Google Shape;714;p38"/>
          <p:cNvCxnSpPr/>
          <p:nvPr/>
        </p:nvCxnSpPr>
        <p:spPr>
          <a:xfrm>
            <a:off x="9545216" y="4749282"/>
            <a:ext cx="1166327" cy="1026304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5" name="Google Shape;715;p38"/>
          <p:cNvSpPr/>
          <p:nvPr/>
        </p:nvSpPr>
        <p:spPr>
          <a:xfrm>
            <a:off x="10246688" y="5782958"/>
            <a:ext cx="1126161" cy="5497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38"/>
          <p:cNvSpPr/>
          <p:nvPr/>
        </p:nvSpPr>
        <p:spPr>
          <a:xfrm>
            <a:off x="7851831" y="2843762"/>
            <a:ext cx="1126161" cy="5497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38"/>
          <p:cNvSpPr/>
          <p:nvPr/>
        </p:nvSpPr>
        <p:spPr>
          <a:xfrm>
            <a:off x="9782243" y="1647360"/>
            <a:ext cx="1729955" cy="6455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150" y="35759"/>
                </a:lnTo>
                <a:lnTo>
                  <a:pt x="-86682" y="2083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조치 완료 표시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수정 불가능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230" y="846963"/>
            <a:ext cx="10729539" cy="533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3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25" name="Google Shape;725;p3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3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3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39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39"/>
          <p:cNvSpPr/>
          <p:nvPr/>
        </p:nvSpPr>
        <p:spPr>
          <a:xfrm>
            <a:off x="5906277" y="5393094"/>
            <a:ext cx="2192693" cy="55050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39"/>
          <p:cNvSpPr/>
          <p:nvPr/>
        </p:nvSpPr>
        <p:spPr>
          <a:xfrm>
            <a:off x="8887584" y="3429000"/>
            <a:ext cx="2663713" cy="1208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8529" y="1875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목록 &gt; 이슈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수정 &gt; 이슈 목록에 추가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 &gt; 해당 이슈 삭제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조치 상태 수정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9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cxnSp>
        <p:nvCxnSpPr>
          <p:cNvPr id="733" name="Google Shape;733;p39"/>
          <p:cNvCxnSpPr/>
          <p:nvPr/>
        </p:nvCxnSpPr>
        <p:spPr>
          <a:xfrm>
            <a:off x="10179275" y="4721290"/>
            <a:ext cx="513607" cy="108563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4" name="Google Shape;734;p39"/>
          <p:cNvSpPr/>
          <p:nvPr/>
        </p:nvSpPr>
        <p:spPr>
          <a:xfrm>
            <a:off x="10298173" y="5857229"/>
            <a:ext cx="1074676" cy="4522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8491144" y="2909867"/>
            <a:ext cx="1074676" cy="4522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0" y="6232609"/>
            <a:ext cx="12192000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 업무 분담 </a:t>
            </a:r>
            <a:endParaRPr b="0" i="0" sz="18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4"/>
          <p:cNvCxnSpPr>
            <a:stCxn id="122" idx="0"/>
          </p:cNvCxnSpPr>
          <p:nvPr/>
        </p:nvCxnSpPr>
        <p:spPr>
          <a:xfrm>
            <a:off x="6096000" y="6232609"/>
            <a:ext cx="0" cy="145860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기어 헤드 단색으로 채워진"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42" y="23811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42" y="39644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105" y="314070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325" y="24162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336" y="395508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7066" y="165612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1201486" y="2393881"/>
            <a:ext cx="2698702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201486" y="3917881"/>
            <a:ext cx="2698702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9041339" y="3057999"/>
            <a:ext cx="2911176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986360" y="2384540"/>
            <a:ext cx="2838884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949564" y="3943951"/>
            <a:ext cx="2838884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9082547" y="1580117"/>
            <a:ext cx="2869967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0cv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 txBox="1"/>
          <p:nvPr>
            <p:ph type="ctrTitle"/>
          </p:nvPr>
        </p:nvSpPr>
        <p:spPr>
          <a:xfrm>
            <a:off x="1332537" y="2592336"/>
            <a:ext cx="2980765" cy="816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목록 출력, 상세보기, 등록, 수정, 삭제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 대시보드(진척도 차트)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WBS 차트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334186" y="4036442"/>
            <a:ext cx="2630637" cy="962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내 작업 &gt; 목록 출력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산출물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전체 &gt; 페이징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082547" y="1859288"/>
            <a:ext cx="3890325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안건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 목록 출력, 상세보기, 등록, 수정, 삭제, 승인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 대시보드(진척도 차트)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WBS 차트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77814" y="323775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연진섭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80923" y="479907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유동현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8025914" y="2499410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이채린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038308" y="3260685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김수림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5041820" y="2562947"/>
            <a:ext cx="2816137" cy="947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&gt; 목록 출력, 상세보기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버전 &gt; 목록 출력, 상세보기,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산출물 &gt; 목록 출력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전체 &gt; 페이징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005812" y="4861391"/>
            <a:ext cx="752667" cy="2743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김지우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5030748" y="3999877"/>
            <a:ext cx="2699260" cy="1022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사원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085653" y="4550364"/>
            <a:ext cx="2869967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0cv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기어 헤드 단색으로 채워진"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105" y="460434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7990355" y="4006946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김재욱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9115089" y="3237752"/>
            <a:ext cx="280488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목록 출력, 상세보기, 수정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비용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999686" y="548654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최재현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9186861" y="4949805"/>
            <a:ext cx="280488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 &gt; 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일정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캘린더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평행이(가) 표시된 사진&#10;&#10;자동 생성된 설명" id="740" name="Google Shape;7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889" y="817244"/>
            <a:ext cx="8463802" cy="536481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4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43" name="Google Shape;743;p4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4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4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40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40"/>
          <p:cNvSpPr/>
          <p:nvPr/>
        </p:nvSpPr>
        <p:spPr>
          <a:xfrm>
            <a:off x="1665709" y="4595326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40"/>
          <p:cNvSpPr/>
          <p:nvPr/>
        </p:nvSpPr>
        <p:spPr>
          <a:xfrm>
            <a:off x="3320048" y="5707691"/>
            <a:ext cx="1634735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0399" y="-681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목록 출력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0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공지사항</a:t>
            </a:r>
            <a:endParaRPr/>
          </a:p>
        </p:txBody>
      </p:sp>
      <p:sp>
        <p:nvSpPr>
          <p:cNvPr id="751" name="Google Shape;751;p40"/>
          <p:cNvSpPr/>
          <p:nvPr/>
        </p:nvSpPr>
        <p:spPr>
          <a:xfrm>
            <a:off x="9030672" y="1948542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40"/>
          <p:cNvSpPr/>
          <p:nvPr/>
        </p:nvSpPr>
        <p:spPr>
          <a:xfrm>
            <a:off x="9777042" y="2932406"/>
            <a:ext cx="1886223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26290" y="-681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등록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0"/>
          <p:cNvSpPr/>
          <p:nvPr/>
        </p:nvSpPr>
        <p:spPr>
          <a:xfrm>
            <a:off x="6183506" y="1262481"/>
            <a:ext cx="1634735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55741" y="15740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상세보기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0"/>
          <p:cNvSpPr/>
          <p:nvPr/>
        </p:nvSpPr>
        <p:spPr>
          <a:xfrm>
            <a:off x="4700815" y="2540625"/>
            <a:ext cx="1480910" cy="5225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디스플레이이(가) 표시된 사진&#10;&#10;자동 생성된 설명" id="759" name="Google Shape;7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709" y="887187"/>
            <a:ext cx="8459380" cy="5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4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62" name="Google Shape;762;p4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4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4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41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41"/>
          <p:cNvSpPr/>
          <p:nvPr/>
        </p:nvSpPr>
        <p:spPr>
          <a:xfrm>
            <a:off x="5970228" y="5099179"/>
            <a:ext cx="1270520" cy="5354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4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1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공지사항</a:t>
            </a:r>
            <a:endParaRPr/>
          </a:p>
        </p:txBody>
      </p:sp>
      <p:sp>
        <p:nvSpPr>
          <p:cNvPr id="769" name="Google Shape;769;p41"/>
          <p:cNvSpPr/>
          <p:nvPr/>
        </p:nvSpPr>
        <p:spPr>
          <a:xfrm>
            <a:off x="9103581" y="5634605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41"/>
          <p:cNvSpPr/>
          <p:nvPr/>
        </p:nvSpPr>
        <p:spPr>
          <a:xfrm>
            <a:off x="8243749" y="4301412"/>
            <a:ext cx="3432152" cy="11504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52409" y="8599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 &gt; 목록 페이지 이동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수정 후 목록 페이지 이동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 &gt; 삭제 후 목록 페이지 이동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775" name="Google Shape;7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368" y="803102"/>
            <a:ext cx="8364264" cy="522766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4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4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42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42"/>
          <p:cNvSpPr/>
          <p:nvPr/>
        </p:nvSpPr>
        <p:spPr>
          <a:xfrm>
            <a:off x="6128656" y="5471352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8181826" y="4954413"/>
            <a:ext cx="1297654" cy="6289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6900" y="13612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4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2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사원 등록</a:t>
            </a: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3304145" y="4936256"/>
            <a:ext cx="1297654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42"/>
          <p:cNvSpPr/>
          <p:nvPr/>
        </p:nvSpPr>
        <p:spPr>
          <a:xfrm>
            <a:off x="6490120" y="4521044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42"/>
          <p:cNvSpPr/>
          <p:nvPr/>
        </p:nvSpPr>
        <p:spPr>
          <a:xfrm>
            <a:off x="8181826" y="3429000"/>
            <a:ext cx="1633978" cy="86046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6900" y="13612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아이디 유효성 검사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2"/>
          <p:cNvSpPr/>
          <p:nvPr/>
        </p:nvSpPr>
        <p:spPr>
          <a:xfrm>
            <a:off x="4185214" y="6019080"/>
            <a:ext cx="1825062" cy="6289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36856" y="-7218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비밀번호 유효성 검사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디스플레이이(가) 표시된 사진&#10;&#10;자동 생성된 설명" id="794" name="Google Shape;7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502" y="842278"/>
            <a:ext cx="8587671" cy="536729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4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97" name="Google Shape;797;p4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4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4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43"/>
          <p:cNvSpPr/>
          <p:nvPr/>
        </p:nvSpPr>
        <p:spPr>
          <a:xfrm>
            <a:off x="6181726" y="3596951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43"/>
          <p:cNvSpPr/>
          <p:nvPr/>
        </p:nvSpPr>
        <p:spPr>
          <a:xfrm>
            <a:off x="8340445" y="4618511"/>
            <a:ext cx="2063187" cy="10024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93413" y="-5934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정보 변경 후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페이지 이동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4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b="0" i="0" sz="17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3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마이페이지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/>
          <p:nvPr/>
        </p:nvSpPr>
        <p:spPr>
          <a:xfrm>
            <a:off x="3205161" y="3048000"/>
            <a:ext cx="3358199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4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4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812" name="Google Shape;812;p4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4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4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44"/>
          <p:cNvSpPr txBox="1"/>
          <p:nvPr>
            <p:ph type="ctrTitle"/>
          </p:nvPr>
        </p:nvSpPr>
        <p:spPr>
          <a:xfrm>
            <a:off x="32051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프로젝트 시연</a:t>
            </a:r>
            <a:endParaRPr/>
          </a:p>
        </p:txBody>
      </p:sp>
      <p:pic>
        <p:nvPicPr>
          <p:cNvPr descr="인터넷 단색으로 채워진" id="816" name="Google Shape;8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2433568"/>
            <a:ext cx="1335538" cy="133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5"/>
          <p:cNvSpPr txBox="1"/>
          <p:nvPr>
            <p:ph type="ctrTitle"/>
          </p:nvPr>
        </p:nvSpPr>
        <p:spPr>
          <a:xfrm>
            <a:off x="370974" y="2763252"/>
            <a:ext cx="5037221" cy="1042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6000"/>
              <a:buFont typeface="Twentieth Century"/>
              <a:buNone/>
            </a:pPr>
            <a:r>
              <a:rPr b="1" lang="ko-KR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</a:t>
            </a:r>
            <a:endParaRPr b="1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2" name="Google Shape;822;p4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None/>
            </a:pPr>
            <a:r>
              <a:rPr b="1" lang="ko-KR" sz="1300">
                <a:solidFill>
                  <a:srgbClr val="D8E2F3"/>
                </a:solidFill>
              </a:rPr>
              <a:t>PMS SYSTEM</a:t>
            </a:r>
            <a:endParaRPr b="1" sz="1300">
              <a:solidFill>
                <a:srgbClr val="D8E2F3"/>
              </a:solidFill>
            </a:endParaRPr>
          </a:p>
        </p:txBody>
      </p:sp>
      <p:sp>
        <p:nvSpPr>
          <p:cNvPr id="823" name="Google Shape;823;p4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4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4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D8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45    /     45</a:t>
            </a:r>
            <a:endParaRPr b="1" i="0" sz="1300" u="none" cap="none" strike="noStrike">
              <a:solidFill>
                <a:srgbClr val="D8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댄스 단색으로 채워진" id="827" name="Google Shape;8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449" y="2618081"/>
            <a:ext cx="1600896" cy="1600896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3362960" y="3108960"/>
            <a:ext cx="2550160" cy="3200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5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5"/>
          <p:cNvSpPr txBox="1"/>
          <p:nvPr>
            <p:ph type="ctrTitle"/>
          </p:nvPr>
        </p:nvSpPr>
        <p:spPr>
          <a:xfrm>
            <a:off x="2916990" y="2720766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  <p:pic>
        <p:nvPicPr>
          <p:cNvPr descr="남성 프로그래머 윤곽선"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302" y="2231603"/>
            <a:ext cx="1686560" cy="168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0" y="6232609"/>
            <a:ext cx="12192000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6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6"/>
          <p:cNvSpPr txBox="1"/>
          <p:nvPr>
            <p:ph type="ctrTitle"/>
          </p:nvPr>
        </p:nvSpPr>
        <p:spPr>
          <a:xfrm>
            <a:off x="65456" y="674631"/>
            <a:ext cx="1912776" cy="3667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 개발환경</a:t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Javaì ëí ì´ë¯¸ì§ ê²ìê²°ê³¼"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286" y="1876714"/>
            <a:ext cx="507714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669" y="3363846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5ì ëí ì´ë¯¸ì§ ê²ìê²°ê³¼"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956" y="4718873"/>
            <a:ext cx="1000132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ì ëí ì´ë¯¸ì§ ê²ìê²°ê³¼" id="180" name="Google Shape;18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9122" y="4597969"/>
            <a:ext cx="708895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1" name="Google Shape;1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224" y="3234348"/>
            <a:ext cx="1143008" cy="1143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2" name="Google Shape;18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5674" y="3143318"/>
            <a:ext cx="1615597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3" name="Google Shape;18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97994" y="2568595"/>
            <a:ext cx="1574855" cy="157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4" name="Google Shape;18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0275" y="2403224"/>
            <a:ext cx="1441558" cy="694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5" name="Google Shape;18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30730" y="3329740"/>
            <a:ext cx="1930324" cy="1029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6" name="Google Shape;18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46081" y="4752844"/>
            <a:ext cx="1424537" cy="1185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Queryì ëí ì´ë¯¸ì§ ê²ìê²°ê³¼" id="187" name="Google Shape;18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08112" y="4597969"/>
            <a:ext cx="1916824" cy="104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6"/>
          <p:cNvCxnSpPr>
            <a:stCxn id="176" idx="2"/>
          </p:cNvCxnSpPr>
          <p:nvPr/>
        </p:nvCxnSpPr>
        <p:spPr>
          <a:xfrm>
            <a:off x="6096000" y="1379095"/>
            <a:ext cx="0" cy="558360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6"/>
          <p:cNvSpPr txBox="1"/>
          <p:nvPr/>
        </p:nvSpPr>
        <p:spPr>
          <a:xfrm>
            <a:off x="751079" y="1854703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사용언어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6725778" y="1885804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사용기술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6"/>
          <p:cNvCxnSpPr/>
          <p:nvPr/>
        </p:nvCxnSpPr>
        <p:spPr>
          <a:xfrm>
            <a:off x="751079" y="2181766"/>
            <a:ext cx="1138494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>
            <a:off x="6725778" y="2231531"/>
            <a:ext cx="1138494" cy="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3362960" y="3108960"/>
            <a:ext cx="2550160" cy="3200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7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 txBox="1"/>
          <p:nvPr>
            <p:ph type="ctrTitle"/>
          </p:nvPr>
        </p:nvSpPr>
        <p:spPr>
          <a:xfrm>
            <a:off x="2896670" y="2720766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기획의도</a:t>
            </a:r>
            <a:endParaRPr/>
          </a:p>
        </p:txBody>
      </p:sp>
      <p:pic>
        <p:nvPicPr>
          <p:cNvPr descr="전구"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879" y="2146057"/>
            <a:ext cx="1634131" cy="163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8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8"/>
          <p:cNvSpPr txBox="1"/>
          <p:nvPr>
            <p:ph type="ctrTitle"/>
          </p:nvPr>
        </p:nvSpPr>
        <p:spPr>
          <a:xfrm>
            <a:off x="-249866" y="700588"/>
            <a:ext cx="2462465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lang="ko-KR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 기획의도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1866900" y="1944970"/>
            <a:ext cx="3829050" cy="3633349"/>
          </a:xfrm>
          <a:prstGeom prst="ellipse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6572250" y="1944970"/>
            <a:ext cx="3829050" cy="3633349"/>
          </a:xfrm>
          <a:prstGeom prst="ellipse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" name="Google Shape;217;p8"/>
          <p:cNvCxnSpPr>
            <a:stCxn id="215" idx="6"/>
            <a:endCxn id="216" idx="2"/>
          </p:cNvCxnSpPr>
          <p:nvPr/>
        </p:nvCxnSpPr>
        <p:spPr>
          <a:xfrm>
            <a:off x="5695950" y="3761645"/>
            <a:ext cx="876300" cy="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8"/>
          <p:cNvSpPr txBox="1"/>
          <p:nvPr/>
        </p:nvSpPr>
        <p:spPr>
          <a:xfrm>
            <a:off x="388970" y="3553834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Twentieth Century"/>
              <a:buNone/>
            </a:pPr>
            <a:r>
              <a:rPr b="1" i="0" lang="ko-KR" sz="2000" u="none" cap="none" strike="noStrik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VISION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10793886" y="3553833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Twentieth Century"/>
              <a:buNone/>
            </a:pPr>
            <a:r>
              <a:rPr b="1" i="0" lang="ko-KR" sz="2000" u="none" cap="none" strike="noStrik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MISSON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2347778" y="3376341"/>
            <a:ext cx="286347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바쁜 프로젝트 일정과 범위를 효율적으로 관리할 수 있는 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협업 도구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7025520" y="3379451"/>
            <a:ext cx="286347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일정 관리 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“달력” </a:t>
            </a: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b="0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“차트”   </a:t>
            </a: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추가 기능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&gt;&gt; 더 효율적인 관리 O 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2500" y="328979"/>
            <a:ext cx="121895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458408" y="3634858"/>
            <a:ext cx="173620" cy="167153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0639065" y="3625210"/>
            <a:ext cx="173620" cy="167153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3119119" y="3048000"/>
            <a:ext cx="3062605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9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DB 구조</a:t>
            </a:r>
            <a:endParaRPr/>
          </a:p>
        </p:txBody>
      </p:sp>
      <p:pic>
        <p:nvPicPr>
          <p:cNvPr descr="문서 단색으로 채워진" id="236" name="Google Shape;2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845" y="25908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2023-06-11T06:18:01Z</dcterms:created>
  <dc:creator>지우 김</dc:creator>
</cp:coreProperties>
</file>